
<file path=[Content_Types].xml><?xml version="1.0" encoding="utf-8"?>
<Types xmlns="http://schemas.openxmlformats.org/package/2006/content-types"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7668" autoAdjust="0"/>
    <p:restoredTop sz="94660"/>
  </p:normalViewPr>
  <p:slideViewPr>
    <p:cSldViewPr snapToGrid="0">
      <p:cViewPr>
        <p:scale>
          <a:sx n="66" d="100"/>
          <a:sy n="66" d="100"/>
        </p:scale>
        <p:origin x="1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3>
</file>

<file path=ppt/media/media2.mp3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70D32-F05E-24D3-17B7-A31D92D31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ECF3DD-D830-DACA-50F8-394FE9049B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57B24-C039-0D34-9E44-F8DE41F04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D3453-281D-2AE3-FEB5-1554DCA53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966A3-EC14-CEEA-6FFA-01FBF8780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181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B41A2-0090-A4EC-D33C-955DF2DB7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87C2A-360D-03A2-DD1A-873A738FE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EEC2A-3D5F-ADA9-89E0-243927EE6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DD898-8B10-F1BE-5FA8-7E3009759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1E872-A922-F634-2796-B17C8307F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556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3615B3-950A-77D7-3528-2FC06DE4E2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FDD4E5-6C17-E4E2-E6C3-3A67D7330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42DF4-6BF4-EE7F-D533-EB4317340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4F6CA-BA9C-F105-0D73-A2D1F0D2E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6CE28-7397-2BDB-51E6-6FD9D9DB5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855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33CD0-C72C-A027-6FB6-5C01BC2AA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011E-64E2-4879-BA47-AB0B24636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27F52-118E-5CEE-70D1-E5336A701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345D4-9FDC-8EEA-3A5C-1306B13EE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B5D30-A711-4D33-A57F-6961FCCA7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107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7A157-D6DC-E11A-291C-976275C99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985D4-A06A-7E13-CA44-50ED48CFD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E4709-41D9-AB59-42A1-2554CA4C2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DC0EE-38F0-361F-D589-8327DFC90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99435-71EB-59D4-2828-AE260EBFD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350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14947-0F8F-5E73-0514-E1DDDCED8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F3885-9002-36DA-33B7-5AE6E66B3B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CE9468-1695-53EF-AFC1-13AA67CAE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FE18F0-69E6-8044-8549-70150BB1A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63A571-F226-7A89-E3C5-5488A3E3F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D2F58-83E4-1250-5E98-AECF4B78D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856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52904-AB67-1B20-9AC5-3C305C02D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F2B4AB-BB9B-66D3-32A4-59ABEACD2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7F7756-2ABC-F14B-023F-6CEA607E6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F33E48-002E-3F72-AE4E-7E3CAC154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579FF3-8258-FFC5-EACD-C77C6BF90A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9DFF21-6DEF-4CDC-9B41-D3686D09E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9741E6-9DB6-51E9-C4D2-D636073B5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677941-72B8-6E4C-9BD2-E661D0861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3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B0024-B831-86ED-8B2D-34379128A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137751-3252-3988-7F37-8398724AF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FB65C9-493E-92D7-F924-136FD6EA0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54C6E-76A4-5CA9-007D-A05BFCC9C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4240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1B6BD9-7E82-B3A9-ED1D-EFA950740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6578AF-A712-B9BE-3CE3-390BF152E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38E293-A8D1-468B-AFB4-DC20CF502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550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DC80A-F243-AA01-DB06-213F1C726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6041A-45C3-449A-593F-D357D4880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71A03F-033B-15A2-E8AC-CD62712C4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CFE76C-43C5-EC30-926B-8E4A5107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7982F-3234-81F3-4AEC-AAB828BB6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AFD0F2-7C4D-F335-D9FE-57E1D1121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2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650C5-D581-6272-5CC2-2F1E0863A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807049-9027-7C39-5A76-B6335B94D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FB792D-CC1C-C0FB-3C4C-895FE1120F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88956C-E7A8-1973-A9DD-EA1AE4144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DE7087-3218-700F-8604-63E26AAEE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FA25-B305-ED6C-A173-39703371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73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944694-36B5-95C2-1888-1C555FE44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32045B-3D40-B57F-A3E3-6A7131ED0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E241A-3EC4-6FB8-5543-25A9B5B888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A25B9-455F-4E68-B7F8-40600C3A3939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1DA8E-4CA4-E91C-53EF-28EAD49E8F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83071-1093-8EC7-1758-97DFF63F1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98A63-FF07-446D-85EB-E710FFC2C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133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3" Type="http://schemas.microsoft.com/office/2007/relationships/media" Target="../media/media2.mp3"/><Relationship Id="rId7" Type="http://schemas.microsoft.com/office/2007/relationships/media" Target="../media/media4.mp4"/><Relationship Id="rId12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video" Target="../media/media3.mp4"/><Relationship Id="rId11" Type="http://schemas.openxmlformats.org/officeDocument/2006/relationships/image" Target="../media/image2.png"/><Relationship Id="rId5" Type="http://schemas.microsoft.com/office/2007/relationships/media" Target="../media/media3.mp4"/><Relationship Id="rId10" Type="http://schemas.openxmlformats.org/officeDocument/2006/relationships/image" Target="../media/image1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le_example_MP3_1MG">
            <a:hlinkClick r:id="" action="ppaction://media"/>
            <a:extLst>
              <a:ext uri="{FF2B5EF4-FFF2-40B4-BE49-F238E27FC236}">
                <a16:creationId xmlns:a16="http://schemas.microsoft.com/office/drawing/2014/main" id="{B407DDD4-C682-D30C-3155-C61FB00511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5922" y="4365740"/>
            <a:ext cx="609600" cy="609600"/>
          </a:xfrm>
          <a:prstGeom prst="rect">
            <a:avLst/>
          </a:prstGeom>
        </p:spPr>
      </p:pic>
      <p:pic>
        <p:nvPicPr>
          <p:cNvPr id="5" name="file_example_MP3_700KB">
            <a:hlinkClick r:id="" action="ppaction://media"/>
            <a:extLst>
              <a:ext uri="{FF2B5EF4-FFF2-40B4-BE49-F238E27FC236}">
                <a16:creationId xmlns:a16="http://schemas.microsoft.com/office/drawing/2014/main" id="{2679AB3F-2510-3100-0674-E0FCC69F846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5922" y="3321504"/>
            <a:ext cx="609600" cy="609600"/>
          </a:xfrm>
          <a:prstGeom prst="rect">
            <a:avLst/>
          </a:prstGeom>
        </p:spPr>
      </p:pic>
      <p:pic>
        <p:nvPicPr>
          <p:cNvPr id="6" name="file_example_MP4_480_1_5MG">
            <a:hlinkClick r:id="" action="ppaction://media"/>
            <a:extLst>
              <a:ext uri="{FF2B5EF4-FFF2-40B4-BE49-F238E27FC236}">
                <a16:creationId xmlns:a16="http://schemas.microsoft.com/office/drawing/2014/main" id="{51DBC3EC-CE0C-577E-B567-AF8C059BCBD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15922" y="315118"/>
            <a:ext cx="4572000" cy="2571750"/>
          </a:xfrm>
          <a:prstGeom prst="rect">
            <a:avLst/>
          </a:prstGeom>
        </p:spPr>
      </p:pic>
      <p:pic>
        <p:nvPicPr>
          <p:cNvPr id="7" name="file_example_MP4_640_3MG">
            <a:hlinkClick r:id="" action="ppaction://media"/>
            <a:extLst>
              <a:ext uri="{FF2B5EF4-FFF2-40B4-BE49-F238E27FC236}">
                <a16:creationId xmlns:a16="http://schemas.microsoft.com/office/drawing/2014/main" id="{C81563F0-205B-A620-A96F-962AD2D8CB10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497509" y="315118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0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72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05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05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Mario at GemBox</dc:creator>
  <cp:lastModifiedBy>Mario at GemBox</cp:lastModifiedBy>
  <cp:revision>5</cp:revision>
  <dcterms:created xsi:type="dcterms:W3CDTF">2023-02-01T09:18:52Z</dcterms:created>
  <dcterms:modified xsi:type="dcterms:W3CDTF">2023-02-01T09:52:25Z</dcterms:modified>
</cp:coreProperties>
</file>